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7" r:id="rId3"/>
    <p:sldId id="286" r:id="rId4"/>
    <p:sldId id="281" r:id="rId5"/>
    <p:sldId id="282" r:id="rId6"/>
    <p:sldId id="287" r:id="rId7"/>
    <p:sldId id="283" r:id="rId8"/>
    <p:sldId id="288" r:id="rId9"/>
    <p:sldId id="284" r:id="rId10"/>
    <p:sldId id="285" r:id="rId11"/>
    <p:sldId id="279" r:id="rId12"/>
    <p:sldId id="280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86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1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594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440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8899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9546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918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52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7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989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379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2224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077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380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13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569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B3794-D4B8-451B-8B43-F8483DFDC9C3}" type="datetimeFigureOut">
              <a:rPr lang="pl-PL" smtClean="0"/>
              <a:t>2020-05-29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FF3997D-A40C-4789-8BCD-A494076139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161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BUKIET KWIATÓW </a:t>
            </a:r>
            <a:br>
              <a:rPr lang="pl-PL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pl-PL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DLA MAMY</a:t>
            </a:r>
            <a:endParaRPr lang="pl-PL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9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4131" y="887682"/>
            <a:ext cx="6492876" cy="5447764"/>
          </a:xfrm>
        </p:spPr>
      </p:pic>
    </p:spTree>
    <p:extLst>
      <p:ext uri="{BB962C8B-B14F-4D97-AF65-F5344CB8AC3E}">
        <p14:creationId xmlns:p14="http://schemas.microsoft.com/office/powerpoint/2010/main" val="757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2" y="365125"/>
            <a:ext cx="4507605" cy="6691178"/>
          </a:xfr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82808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04" y="365125"/>
            <a:ext cx="4275786" cy="6492876"/>
          </a:xfrm>
        </p:spPr>
      </p:pic>
    </p:spTree>
    <p:extLst>
      <p:ext uri="{BB962C8B-B14F-4D97-AF65-F5344CB8AC3E}">
        <p14:creationId xmlns:p14="http://schemas.microsoft.com/office/powerpoint/2010/main" val="41161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8232" y="857550"/>
            <a:ext cx="6860395" cy="5145295"/>
          </a:xfrm>
        </p:spPr>
      </p:pic>
    </p:spTree>
    <p:extLst>
      <p:ext uri="{BB962C8B-B14F-4D97-AF65-F5344CB8AC3E}">
        <p14:creationId xmlns:p14="http://schemas.microsoft.com/office/powerpoint/2010/main" val="35851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3683" y="1365042"/>
            <a:ext cx="7292049" cy="4101777"/>
          </a:xfrm>
        </p:spPr>
      </p:pic>
    </p:spTree>
    <p:extLst>
      <p:ext uri="{BB962C8B-B14F-4D97-AF65-F5344CB8AC3E}">
        <p14:creationId xmlns:p14="http://schemas.microsoft.com/office/powerpoint/2010/main" val="336596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  <a:gs pos="85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9486" y="865299"/>
            <a:ext cx="6922388" cy="5191790"/>
          </a:xfrm>
        </p:spPr>
      </p:pic>
    </p:spTree>
    <p:extLst>
      <p:ext uri="{BB962C8B-B14F-4D97-AF65-F5344CB8AC3E}">
        <p14:creationId xmlns:p14="http://schemas.microsoft.com/office/powerpoint/2010/main" val="33258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3476" y="875632"/>
            <a:ext cx="7005048" cy="5253784"/>
          </a:xfrm>
        </p:spPr>
      </p:pic>
    </p:spTree>
    <p:extLst>
      <p:ext uri="{BB962C8B-B14F-4D97-AF65-F5344CB8AC3E}">
        <p14:creationId xmlns:p14="http://schemas.microsoft.com/office/powerpoint/2010/main" val="37626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2">
                <a:lumMod val="40000"/>
                <a:lumOff val="60000"/>
              </a:schemeClr>
            </a:gs>
            <a:gs pos="0">
              <a:schemeClr val="bg1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722" y="1583552"/>
            <a:ext cx="7032598" cy="3516298"/>
          </a:xfrm>
        </p:spPr>
      </p:pic>
    </p:spTree>
    <p:extLst>
      <p:ext uri="{BB962C8B-B14F-4D97-AF65-F5344CB8AC3E}">
        <p14:creationId xmlns:p14="http://schemas.microsoft.com/office/powerpoint/2010/main" val="2097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bg1">
                <a:lumMod val="75000"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5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922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1"/>
            </a:gs>
            <a:gs pos="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7496" y="403119"/>
            <a:ext cx="7377008" cy="5532754"/>
          </a:xfrm>
        </p:spPr>
      </p:pic>
    </p:spTree>
    <p:extLst>
      <p:ext uri="{BB962C8B-B14F-4D97-AF65-F5344CB8AC3E}">
        <p14:creationId xmlns:p14="http://schemas.microsoft.com/office/powerpoint/2010/main" val="17422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64949"/>
            <a:ext cx="6261315" cy="815210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315" y="1"/>
            <a:ext cx="5930686" cy="722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0">
        <p:fade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accent1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8826" y="694899"/>
            <a:ext cx="7294348" cy="5470760"/>
          </a:xfrm>
        </p:spPr>
      </p:pic>
    </p:spTree>
    <p:extLst>
      <p:ext uri="{BB962C8B-B14F-4D97-AF65-F5344CB8AC3E}">
        <p14:creationId xmlns:p14="http://schemas.microsoft.com/office/powerpoint/2010/main" val="39496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1"/>
            </a:gs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49" y="-252540"/>
            <a:ext cx="5329701" cy="7110540"/>
          </a:xfrm>
        </p:spPr>
      </p:pic>
    </p:spTree>
    <p:extLst>
      <p:ext uri="{BB962C8B-B14F-4D97-AF65-F5344CB8AC3E}">
        <p14:creationId xmlns:p14="http://schemas.microsoft.com/office/powerpoint/2010/main" val="4668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7030A0"/>
            </a:gs>
            <a:gs pos="97000">
              <a:schemeClr val="accent1"/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03" y="0"/>
            <a:ext cx="5222193" cy="6962925"/>
          </a:xfrm>
        </p:spPr>
      </p:pic>
    </p:spTree>
    <p:extLst>
      <p:ext uri="{BB962C8B-B14F-4D97-AF65-F5344CB8AC3E}">
        <p14:creationId xmlns:p14="http://schemas.microsoft.com/office/powerpoint/2010/main" val="41532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rgbClr val="7030A0"/>
            </a:gs>
            <a:gs pos="97000">
              <a:schemeClr val="accent1"/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05" y="-146253"/>
            <a:ext cx="5253189" cy="7004253"/>
          </a:xfrm>
        </p:spPr>
      </p:pic>
    </p:spTree>
    <p:extLst>
      <p:ext uri="{BB962C8B-B14F-4D97-AF65-F5344CB8AC3E}">
        <p14:creationId xmlns:p14="http://schemas.microsoft.com/office/powerpoint/2010/main" val="6849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accent1">
                <a:lumMod val="40000"/>
                <a:lumOff val="60000"/>
              </a:schemeClr>
            </a:gs>
            <a:gs pos="97000">
              <a:schemeClr val="accent1"/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22" y="0"/>
            <a:ext cx="5563155" cy="7417541"/>
          </a:xfrm>
        </p:spPr>
      </p:pic>
    </p:spTree>
    <p:extLst>
      <p:ext uri="{BB962C8B-B14F-4D97-AF65-F5344CB8AC3E}">
        <p14:creationId xmlns:p14="http://schemas.microsoft.com/office/powerpoint/2010/main" val="6380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accent1">
                <a:lumMod val="50000"/>
              </a:schemeClr>
            </a:gs>
            <a:gs pos="97000">
              <a:srgbClr val="7030A0"/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63" y="-332233"/>
            <a:ext cx="5392674" cy="7190233"/>
          </a:xfrm>
        </p:spPr>
      </p:pic>
    </p:spTree>
    <p:extLst>
      <p:ext uri="{BB962C8B-B14F-4D97-AF65-F5344CB8AC3E}">
        <p14:creationId xmlns:p14="http://schemas.microsoft.com/office/powerpoint/2010/main" val="19509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accent2">
                <a:lumMod val="40000"/>
                <a:lumOff val="60000"/>
              </a:schemeClr>
            </a:gs>
            <a:gs pos="97000">
              <a:schemeClr val="accent1">
                <a:lumMod val="75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65" y="-265073"/>
            <a:ext cx="5423670" cy="7231561"/>
          </a:xfrm>
        </p:spPr>
      </p:pic>
    </p:spTree>
    <p:extLst>
      <p:ext uri="{BB962C8B-B14F-4D97-AF65-F5344CB8AC3E}">
        <p14:creationId xmlns:p14="http://schemas.microsoft.com/office/powerpoint/2010/main" val="14720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accent1">
                <a:lumMod val="40000"/>
                <a:lumOff val="60000"/>
              </a:schemeClr>
            </a:gs>
            <a:gs pos="97000">
              <a:schemeClr val="accent1">
                <a:lumMod val="75000"/>
              </a:schemeClr>
            </a:gs>
            <a:gs pos="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59" y="-140200"/>
            <a:ext cx="5330681" cy="7107576"/>
          </a:xfrm>
        </p:spPr>
      </p:pic>
    </p:spTree>
    <p:extLst>
      <p:ext uri="{BB962C8B-B14F-4D97-AF65-F5344CB8AC3E}">
        <p14:creationId xmlns:p14="http://schemas.microsoft.com/office/powerpoint/2010/main" val="3982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accent4">
                <a:lumMod val="40000"/>
                <a:lumOff val="60000"/>
              </a:schemeClr>
            </a:gs>
            <a:gs pos="97000">
              <a:schemeClr val="accent4">
                <a:lumMod val="20000"/>
                <a:lumOff val="80000"/>
              </a:schemeClr>
            </a:gs>
            <a:gs pos="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15" y="2162363"/>
            <a:ext cx="6895407" cy="3877887"/>
          </a:xfrm>
        </p:spPr>
      </p:pic>
    </p:spTree>
    <p:extLst>
      <p:ext uri="{BB962C8B-B14F-4D97-AF65-F5344CB8AC3E}">
        <p14:creationId xmlns:p14="http://schemas.microsoft.com/office/powerpoint/2010/main" val="33131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accent4">
                <a:lumMod val="40000"/>
                <a:lumOff val="60000"/>
              </a:schemeClr>
            </a:gs>
            <a:gs pos="97000">
              <a:schemeClr val="accent4">
                <a:lumMod val="20000"/>
                <a:lumOff val="80000"/>
              </a:schemeClr>
            </a:gs>
            <a:gs pos="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68" y="-326353"/>
            <a:ext cx="5388264" cy="7184353"/>
          </a:xfrm>
        </p:spPr>
      </p:pic>
    </p:spTree>
    <p:extLst>
      <p:ext uri="{BB962C8B-B14F-4D97-AF65-F5344CB8AC3E}">
        <p14:creationId xmlns:p14="http://schemas.microsoft.com/office/powerpoint/2010/main" val="5417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99" y="609600"/>
            <a:ext cx="5112912" cy="6248400"/>
          </a:xfrm>
        </p:spPr>
      </p:pic>
    </p:spTree>
    <p:extLst>
      <p:ext uri="{BB962C8B-B14F-4D97-AF65-F5344CB8AC3E}">
        <p14:creationId xmlns:p14="http://schemas.microsoft.com/office/powerpoint/2010/main" val="289410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accent4">
                <a:lumMod val="60000"/>
                <a:lumOff val="40000"/>
              </a:schemeClr>
            </a:gs>
            <a:gs pos="97000">
              <a:schemeClr val="accent4">
                <a:lumMod val="20000"/>
                <a:lumOff val="80000"/>
              </a:schemeClr>
            </a:gs>
            <a:gs pos="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54" y="0"/>
            <a:ext cx="5237691" cy="6983589"/>
          </a:xfrm>
        </p:spPr>
      </p:pic>
    </p:spTree>
    <p:extLst>
      <p:ext uri="{BB962C8B-B14F-4D97-AF65-F5344CB8AC3E}">
        <p14:creationId xmlns:p14="http://schemas.microsoft.com/office/powerpoint/2010/main" val="152156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accent1">
                <a:lumMod val="40000"/>
                <a:lumOff val="60000"/>
              </a:schemeClr>
            </a:gs>
            <a:gs pos="97000">
              <a:schemeClr val="bg1"/>
            </a:gs>
            <a:gs pos="0">
              <a:schemeClr val="tx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93" y="0"/>
            <a:ext cx="5036213" cy="6714952"/>
          </a:xfrm>
        </p:spPr>
      </p:pic>
    </p:spTree>
    <p:extLst>
      <p:ext uri="{BB962C8B-B14F-4D97-AF65-F5344CB8AC3E}">
        <p14:creationId xmlns:p14="http://schemas.microsoft.com/office/powerpoint/2010/main" val="5716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696">
              <a:srgbClr val="D56198"/>
            </a:gs>
            <a:gs pos="3000">
              <a:schemeClr val="accent1">
                <a:lumMod val="40000"/>
                <a:lumOff val="60000"/>
              </a:schemeClr>
            </a:gs>
            <a:gs pos="65000">
              <a:schemeClr val="accent1"/>
            </a:gs>
            <a:gs pos="97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0" y="0"/>
            <a:ext cx="5562620" cy="7416827"/>
          </a:xfrm>
        </p:spPr>
      </p:pic>
    </p:spTree>
    <p:extLst>
      <p:ext uri="{BB962C8B-B14F-4D97-AF65-F5344CB8AC3E}">
        <p14:creationId xmlns:p14="http://schemas.microsoft.com/office/powerpoint/2010/main" val="42281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20" y="365124"/>
            <a:ext cx="4125960" cy="6492875"/>
          </a:xfrm>
        </p:spPr>
      </p:pic>
    </p:spTree>
    <p:extLst>
      <p:ext uri="{BB962C8B-B14F-4D97-AF65-F5344CB8AC3E}">
        <p14:creationId xmlns:p14="http://schemas.microsoft.com/office/powerpoint/2010/main" val="360623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67" y="365125"/>
            <a:ext cx="4306265" cy="6492875"/>
          </a:xfrm>
        </p:spPr>
      </p:pic>
    </p:spTree>
    <p:extLst>
      <p:ext uri="{BB962C8B-B14F-4D97-AF65-F5344CB8AC3E}">
        <p14:creationId xmlns:p14="http://schemas.microsoft.com/office/powerpoint/2010/main" val="18211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77" y="609601"/>
            <a:ext cx="5125792" cy="6248400"/>
          </a:xfrm>
        </p:spPr>
      </p:pic>
    </p:spTree>
    <p:extLst>
      <p:ext uri="{BB962C8B-B14F-4D97-AF65-F5344CB8AC3E}">
        <p14:creationId xmlns:p14="http://schemas.microsoft.com/office/powerpoint/2010/main" val="301512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3375" y="1338442"/>
            <a:ext cx="6492875" cy="4546241"/>
          </a:xfrm>
        </p:spPr>
      </p:pic>
    </p:spTree>
    <p:extLst>
      <p:ext uri="{BB962C8B-B14F-4D97-AF65-F5344CB8AC3E}">
        <p14:creationId xmlns:p14="http://schemas.microsoft.com/office/powerpoint/2010/main" val="267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56" y="609600"/>
            <a:ext cx="4494726" cy="6248400"/>
          </a:xfrm>
        </p:spPr>
      </p:pic>
    </p:spTree>
    <p:extLst>
      <p:ext uri="{BB962C8B-B14F-4D97-AF65-F5344CB8AC3E}">
        <p14:creationId xmlns:p14="http://schemas.microsoft.com/office/powerpoint/2010/main" val="327454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06" y="365125"/>
            <a:ext cx="4249680" cy="6492875"/>
          </a:xfrm>
        </p:spPr>
      </p:pic>
    </p:spTree>
    <p:extLst>
      <p:ext uri="{BB962C8B-B14F-4D97-AF65-F5344CB8AC3E}">
        <p14:creationId xmlns:p14="http://schemas.microsoft.com/office/powerpoint/2010/main" val="42976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237</TotalTime>
  <Words>2</Words>
  <Application>Microsoft Office PowerPoint</Application>
  <PresentationFormat>Panoramiczny</PresentationFormat>
  <Paragraphs>1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7" baseType="lpstr">
      <vt:lpstr>Arial</vt:lpstr>
      <vt:lpstr>Trebuchet MS</vt:lpstr>
      <vt:lpstr>Wingdings 3</vt:lpstr>
      <vt:lpstr>Faseta</vt:lpstr>
      <vt:lpstr>BUKIET KWIATÓW  DLA MAMY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BUKIET KWIATÓW  DLA MAMY</dc:title>
  <dc:creator>Alunia</dc:creator>
  <cp:lastModifiedBy>Alunia</cp:lastModifiedBy>
  <cp:revision>9</cp:revision>
  <dcterms:created xsi:type="dcterms:W3CDTF">2020-05-25T14:11:50Z</dcterms:created>
  <dcterms:modified xsi:type="dcterms:W3CDTF">2020-05-29T12:07:59Z</dcterms:modified>
</cp:coreProperties>
</file>